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288" y="404813"/>
            <a:ext cx="8208962" cy="4870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2019-04-11T05:34:28Z</dcterms:created>
  <dcterms:modified xsi:type="dcterms:W3CDTF">2019-04-11T05:34:28Z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